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Raleway" panose="020B0503030101060003" pitchFamily="34" charset="77"/>
      <p:regular r:id="rId7"/>
      <p:bold r:id="rId8"/>
      <p:italic r:id="rId9"/>
      <p:boldItalic r:id="rId10"/>
    </p:embeddedFont>
    <p:embeddedFont>
      <p:font typeface="Lato" panose="020F0502020204030203" pitchFamily="34" charset="77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CC1656-D629-4DF0-B757-4A0522A1D8E9}">
  <a:tblStyle styleId="{9BCC1656-D629-4DF0-B757-4A0522A1D8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/>
    <p:restoredTop sz="94698"/>
  </p:normalViewPr>
  <p:slideViewPr>
    <p:cSldViewPr snapToGrid="0" snapToObjects="1">
      <p:cViewPr varScale="1">
        <p:scale>
          <a:sx n="148" d="100"/>
          <a:sy n="148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data.nasa.gov/earth-observation-data/near-real-time/firms/active-fire-dat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D51479-342A-F648-94A7-F8C231F5DB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494762"/>
            <a:ext cx="9144000" cy="4387893"/>
          </a:xfrm>
          <a:prstGeom prst="rect">
            <a:avLst/>
          </a:prstGeom>
        </p:spPr>
      </p:pic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Tracking fires worldwide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729625" y="3172900"/>
            <a:ext cx="7688100" cy="12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</a:rPr>
              <a:t>Juliana Aguilar</a:t>
            </a:r>
            <a:endParaRPr sz="2000" b="1" dirty="0">
              <a:solidFill>
                <a:srgbClr val="434343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34343"/>
                </a:solidFill>
              </a:rPr>
              <a:t>Lucía</a:t>
            </a:r>
            <a:r>
              <a:rPr lang="en" sz="2000" b="1" dirty="0">
                <a:solidFill>
                  <a:srgbClr val="434343"/>
                </a:solidFill>
              </a:rPr>
              <a:t> Delgado</a:t>
            </a:r>
            <a:endParaRPr sz="2000" b="1" dirty="0">
              <a:solidFill>
                <a:srgbClr val="434343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</a:rPr>
              <a:t>Jorge Quintero</a:t>
            </a:r>
            <a:endParaRPr sz="2000" b="1" dirty="0">
              <a:solidFill>
                <a:srgbClr val="434343"/>
              </a:solidFill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729450" y="2143800"/>
            <a:ext cx="73374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434343"/>
                </a:solidFill>
              </a:rPr>
              <a:t>March 9</a:t>
            </a:r>
            <a:r>
              <a:rPr lang="en" sz="1600" b="1" baseline="30000" dirty="0">
                <a:solidFill>
                  <a:srgbClr val="434343"/>
                </a:solidFill>
              </a:rPr>
              <a:t>th</a:t>
            </a:r>
            <a:endParaRPr sz="1600"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257759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Built a soup</a:t>
            </a:r>
          </a:p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Downloaded and stored daily data</a:t>
            </a:r>
          </a:p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Created a file dictionary to be used later</a:t>
            </a:r>
          </a:p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lang="en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lang="en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lang="en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sz="1800" dirty="0"/>
          </a:p>
        </p:txBody>
      </p:sp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3257759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Fires data</a:t>
            </a:r>
            <a:br>
              <a:rPr lang="en" dirty="0"/>
            </a:br>
            <a:r>
              <a:rPr lang="en" sz="2000" b="0" dirty="0"/>
              <a:t>(</a:t>
            </a:r>
            <a:r>
              <a:rPr lang="en" sz="2000" b="0" dirty="0" err="1"/>
              <a:t>data_downloader.py</a:t>
            </a:r>
            <a:r>
              <a:rPr lang="en" sz="2000" b="0" dirty="0"/>
              <a:t>)</a:t>
            </a:r>
            <a:endParaRPr b="0" dirty="0"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88EAF4-65B8-FE40-BE03-364BB2EF5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265" y="1435395"/>
            <a:ext cx="4727552" cy="331445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4B3C82-8B5F-5E46-A478-563CEF9764AE}"/>
              </a:ext>
            </a:extLst>
          </p:cNvPr>
          <p:cNvSpPr txBox="1">
            <a:spLocks/>
          </p:cNvSpPr>
          <p:nvPr/>
        </p:nvSpPr>
        <p:spPr>
          <a:xfrm>
            <a:off x="4987924" y="953953"/>
            <a:ext cx="2906233" cy="729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600" dirty="0"/>
              <a:t>Table from NASA website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7DB3B-9D01-EE46-B3AD-13A4C8121306}"/>
              </a:ext>
            </a:extLst>
          </p:cNvPr>
          <p:cNvSpPr txBox="1"/>
          <p:nvPr/>
        </p:nvSpPr>
        <p:spPr>
          <a:xfrm>
            <a:off x="4136438" y="4749851"/>
            <a:ext cx="19143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 err="1"/>
              <a:t>earthdata.nasa.gov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2A62A-C552-E743-B4BE-37F520E56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4368761" cy="267097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800" dirty="0"/>
              <a:t>Cuts raster data for each  country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Overlaps with fire data set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Takes mean settlement values in a buffer around each fire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AD487-CD31-1846-865F-9506F1ED2D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5D298-6F2B-6747-8661-C5500BCE6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74" t="7437" r="25151" b="3094"/>
          <a:stretch/>
        </p:blipFill>
        <p:spPr>
          <a:xfrm>
            <a:off x="5929428" y="533557"/>
            <a:ext cx="2881224" cy="4525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FB9BE-3549-5448-9759-5663F0EB7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Human Settlements</a:t>
            </a:r>
          </a:p>
        </p:txBody>
      </p:sp>
    </p:spTree>
    <p:extLst>
      <p:ext uri="{BB962C8B-B14F-4D97-AF65-F5344CB8AC3E}">
        <p14:creationId xmlns:p14="http://schemas.microsoft.com/office/powerpoint/2010/main" val="712898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DF285-7E8B-804D-B7DC-55BBFAF80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318650"/>
            <a:ext cx="4351919" cy="535200"/>
          </a:xfrm>
        </p:spPr>
        <p:txBody>
          <a:bodyPr/>
          <a:lstStyle/>
          <a:p>
            <a:r>
              <a:rPr lang="en-US" dirty="0"/>
              <a:t>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BE27C-CC1A-2E44-B572-48B703686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4717761" cy="22611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800" dirty="0"/>
              <a:t>Select data for each country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Map data for a given  country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Use Django to display maps (in progress)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76C03-6080-DB47-B481-BE21478FF9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7BDF5-4A4A-3349-ABF1-C4DCC57EB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06" t="24780" r="3264" b="-1"/>
          <a:stretch/>
        </p:blipFill>
        <p:spPr>
          <a:xfrm>
            <a:off x="5630069" y="1552353"/>
            <a:ext cx="2906233" cy="31974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D6988D-6F0B-4040-9AD7-0892F6FFCC70}"/>
              </a:ext>
            </a:extLst>
          </p:cNvPr>
          <p:cNvSpPr txBox="1">
            <a:spLocks/>
          </p:cNvSpPr>
          <p:nvPr/>
        </p:nvSpPr>
        <p:spPr>
          <a:xfrm>
            <a:off x="5630069" y="822960"/>
            <a:ext cx="2906233" cy="729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600" dirty="0"/>
              <a:t>Example of fire map (Colombia)</a:t>
            </a:r>
          </a:p>
        </p:txBody>
      </p:sp>
    </p:spTree>
    <p:extLst>
      <p:ext uri="{BB962C8B-B14F-4D97-AF65-F5344CB8AC3E}">
        <p14:creationId xmlns:p14="http://schemas.microsoft.com/office/powerpoint/2010/main" val="3719145220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95</Words>
  <Application>Microsoft Macintosh PowerPoint</Application>
  <PresentationFormat>On-screen Show (16:9)</PresentationFormat>
  <Paragraphs>25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Raleway</vt:lpstr>
      <vt:lpstr>Lato</vt:lpstr>
      <vt:lpstr>Streamline</vt:lpstr>
      <vt:lpstr>Tracking fires worldwide</vt:lpstr>
      <vt:lpstr>Fires data (data_downloader.py)</vt:lpstr>
      <vt:lpstr>Global Human Settlements</vt:lpstr>
      <vt:lpstr>Maps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fires worldwide</dc:title>
  <cp:lastModifiedBy>Juliana Aguilar Restrepo</cp:lastModifiedBy>
  <cp:revision>13</cp:revision>
  <dcterms:modified xsi:type="dcterms:W3CDTF">2018-03-09T08:01:39Z</dcterms:modified>
</cp:coreProperties>
</file>